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8EC"/>
    <a:srgbClr val="FEC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D0A3ED8-307E-4D97-AC9A-DA06C6601236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2A5AAA9-4106-4D8E-B8DE-C105AD700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73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0625" y="1252538"/>
            <a:ext cx="4506913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5AAA9-4106-4D8E-B8DE-C105AD70050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4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85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8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63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06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40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6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3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57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CF3C-F47F-425C-A2ED-007B59221CE2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B4315-CD6D-43DA-AD45-3EBC6F50A8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64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559969" y="-193528"/>
            <a:ext cx="6315342" cy="1294673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コープミニ</a:t>
            </a:r>
            <a:r>
              <a:rPr lang="ja-JP" altLang="en-US" sz="4500" b="1" dirty="0"/>
              <a:t>東舞子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0756" y="1351004"/>
            <a:ext cx="9094151" cy="816138"/>
          </a:xfrm>
        </p:spPr>
        <p:txBody>
          <a:bodyPr>
            <a:noAutofit/>
          </a:bodyPr>
          <a:lstStyle/>
          <a:p>
            <a:r>
              <a:rPr lang="ja-JP" altLang="en-US" sz="6000" dirty="0" smtClean="0"/>
              <a:t>レインボースクール</a:t>
            </a:r>
            <a:endParaRPr lang="ja-JP" altLang="en-US" sz="6000" dirty="0"/>
          </a:p>
        </p:txBody>
      </p:sp>
      <p:sp>
        <p:nvSpPr>
          <p:cNvPr id="7" name="正方形/長方形 6"/>
          <p:cNvSpPr/>
          <p:nvPr/>
        </p:nvSpPr>
        <p:spPr>
          <a:xfrm>
            <a:off x="-23862" y="6253689"/>
            <a:ext cx="9438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【</a:t>
            </a:r>
            <a:r>
              <a:rPr lang="ja-JP" altLang="en-US" sz="2400" dirty="0"/>
              <a:t>お問合せ・お申込み</a:t>
            </a:r>
            <a:r>
              <a:rPr lang="en-US" altLang="ja-JP" sz="2400" dirty="0"/>
              <a:t>】</a:t>
            </a:r>
            <a:r>
              <a:rPr lang="ja-JP" altLang="en-US" sz="2400" dirty="0"/>
              <a:t>コープミニ東舞子　　</a:t>
            </a:r>
            <a:r>
              <a:rPr lang="en-US" altLang="ja-JP" sz="2400" dirty="0"/>
              <a:t>TEL</a:t>
            </a:r>
            <a:r>
              <a:rPr lang="ja-JP" altLang="en-US" sz="2400" dirty="0"/>
              <a:t>　</a:t>
            </a:r>
            <a:r>
              <a:rPr lang="en-US" altLang="ja-JP" sz="2400" dirty="0"/>
              <a:t>078-785-2250</a:t>
            </a:r>
            <a:endParaRPr lang="ja-JP" altLang="en-US" sz="24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469" y="23365"/>
            <a:ext cx="1155543" cy="124923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062" y="33153"/>
            <a:ext cx="1146489" cy="123944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601" y="33153"/>
            <a:ext cx="1155544" cy="1249236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5436826" y="37162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来て！</a:t>
            </a:r>
            <a:endParaRPr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6765099" y="37162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見て</a:t>
            </a:r>
            <a:r>
              <a:rPr lang="ja-JP" altLang="en-US" dirty="0"/>
              <a:t>！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940855" y="37924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聞いて</a:t>
            </a:r>
            <a:r>
              <a:rPr lang="ja-JP" altLang="en-US" dirty="0"/>
              <a:t>！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4155696" y="2143145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組合員</a:t>
            </a:r>
            <a:r>
              <a:rPr lang="ja-JP" altLang="en-US" sz="2400" dirty="0" smtClean="0"/>
              <a:t>集会室にて開催</a:t>
            </a:r>
            <a:r>
              <a:rPr lang="ja-JP" altLang="en-US" sz="2400" dirty="0"/>
              <a:t>！</a:t>
            </a:r>
            <a:endParaRPr lang="ja-JP" altLang="en-US" sz="2400" dirty="0"/>
          </a:p>
        </p:txBody>
      </p:sp>
      <p:sp>
        <p:nvSpPr>
          <p:cNvPr id="17" name="角丸四角形 16"/>
          <p:cNvSpPr/>
          <p:nvPr/>
        </p:nvSpPr>
        <p:spPr>
          <a:xfrm>
            <a:off x="320756" y="305344"/>
            <a:ext cx="4553893" cy="80261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51514"/>
              </p:ext>
            </p:extLst>
          </p:nvPr>
        </p:nvGraphicFramePr>
        <p:xfrm>
          <a:off x="313606" y="2926944"/>
          <a:ext cx="8508175" cy="30785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96255">
                  <a:extLst>
                    <a:ext uri="{9D8B030D-6E8A-4147-A177-3AD203B41FA5}">
                      <a16:colId xmlns:a16="http://schemas.microsoft.com/office/drawing/2014/main" val="95912029"/>
                    </a:ext>
                  </a:extLst>
                </a:gridCol>
                <a:gridCol w="4611920">
                  <a:extLst>
                    <a:ext uri="{9D8B030D-6E8A-4147-A177-3AD203B41FA5}">
                      <a16:colId xmlns:a16="http://schemas.microsoft.com/office/drawing/2014/main" val="1172467139"/>
                    </a:ext>
                  </a:extLst>
                </a:gridCol>
              </a:tblGrid>
              <a:tr h="5143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とき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内容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012475"/>
                  </a:ext>
                </a:extLst>
              </a:tr>
              <a:tr h="88776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2020</a:t>
                      </a:r>
                      <a:r>
                        <a:rPr kumimoji="1" lang="ja-JP" altLang="en-US" sz="2400" dirty="0" smtClean="0"/>
                        <a:t>年</a:t>
                      </a:r>
                      <a:r>
                        <a:rPr kumimoji="1" lang="en-US" altLang="ja-JP" sz="2400" dirty="0" smtClean="0"/>
                        <a:t>10</a:t>
                      </a:r>
                      <a:r>
                        <a:rPr kumimoji="1" lang="ja-JP" altLang="en-US" sz="2400" dirty="0" smtClean="0"/>
                        <a:t>月</a:t>
                      </a:r>
                      <a:r>
                        <a:rPr kumimoji="1" lang="en-US" altLang="ja-JP" sz="2400" dirty="0" smtClean="0"/>
                        <a:t>13</a:t>
                      </a:r>
                      <a:r>
                        <a:rPr kumimoji="1" lang="ja-JP" altLang="en-US" sz="2400" dirty="0" smtClean="0"/>
                        <a:t>日（火）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en-US" altLang="ja-JP" sz="2400" dirty="0" smtClean="0"/>
                        <a:t>10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～</a:t>
                      </a:r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　今が旬！</a:t>
                      </a:r>
                      <a:r>
                        <a:rPr kumimoji="1" lang="en-US" altLang="ja-JP" b="1" dirty="0" smtClean="0"/>
                        <a:t>JA</a:t>
                      </a:r>
                      <a:r>
                        <a:rPr kumimoji="1" lang="ja-JP" altLang="en-US" b="1" dirty="0" smtClean="0"/>
                        <a:t>自慢の野菜・くだもの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紹介します！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　＜</a:t>
                      </a:r>
                      <a:r>
                        <a:rPr kumimoji="1" lang="en-US" altLang="ja-JP" sz="1400" b="1" dirty="0" smtClean="0"/>
                        <a:t>JA</a:t>
                      </a:r>
                      <a:r>
                        <a:rPr kumimoji="1" lang="ja-JP" altLang="en-US" sz="1400" b="1" dirty="0" smtClean="0"/>
                        <a:t>全農青果センター（株）＞</a:t>
                      </a:r>
                      <a:endParaRPr kumimoji="1" lang="ja-JP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592503"/>
                  </a:ext>
                </a:extLst>
              </a:tr>
              <a:tr h="783957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2020</a:t>
                      </a:r>
                      <a:r>
                        <a:rPr kumimoji="1" lang="ja-JP" altLang="en-US" sz="2400" dirty="0" smtClean="0"/>
                        <a:t>年</a:t>
                      </a:r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月</a:t>
                      </a:r>
                      <a:r>
                        <a:rPr kumimoji="1" lang="en-US" altLang="ja-JP" sz="2400" dirty="0" smtClean="0"/>
                        <a:t>10</a:t>
                      </a:r>
                      <a:r>
                        <a:rPr kumimoji="1" lang="ja-JP" altLang="en-US" sz="2400" dirty="0" smtClean="0"/>
                        <a:t>日（火）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en-US" altLang="ja-JP" sz="2400" dirty="0" smtClean="0"/>
                        <a:t>10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～</a:t>
                      </a:r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　片付けが寄付になる！？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b="1" dirty="0" smtClean="0"/>
                        <a:t>　知ってすっきり片付けのコツ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　＜とも</a:t>
                      </a:r>
                      <a:r>
                        <a:rPr kumimoji="1" lang="ja-JP" altLang="en-US" sz="1400" b="1" dirty="0" err="1" smtClean="0"/>
                        <a:t>しび</a:t>
                      </a:r>
                      <a:r>
                        <a:rPr kumimoji="1" lang="ja-JP" altLang="en-US" sz="1400" b="1" dirty="0" smtClean="0"/>
                        <a:t>ボランティア振興財団＞</a:t>
                      </a:r>
                      <a:endParaRPr kumimoji="1" lang="ja-JP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674348"/>
                  </a:ext>
                </a:extLst>
              </a:tr>
              <a:tr h="53276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/>
                        <a:t>2020</a:t>
                      </a:r>
                      <a:r>
                        <a:rPr kumimoji="1" lang="ja-JP" altLang="en-US" sz="2400" dirty="0" smtClean="0"/>
                        <a:t>年</a:t>
                      </a:r>
                      <a:r>
                        <a:rPr kumimoji="1" lang="en-US" altLang="ja-JP" sz="2400" dirty="0" smtClean="0"/>
                        <a:t>12</a:t>
                      </a:r>
                      <a:r>
                        <a:rPr kumimoji="1" lang="ja-JP" altLang="en-US" sz="2400" dirty="0" smtClean="0"/>
                        <a:t>月</a:t>
                      </a:r>
                      <a:r>
                        <a:rPr kumimoji="1" lang="en-US" altLang="ja-JP" sz="2400" dirty="0" smtClean="0"/>
                        <a:t>8</a:t>
                      </a:r>
                      <a:r>
                        <a:rPr kumimoji="1" lang="ja-JP" altLang="en-US" sz="2400" dirty="0" smtClean="0"/>
                        <a:t>日（火）</a:t>
                      </a:r>
                      <a:endParaRPr kumimoji="1" lang="en-US" altLang="ja-JP" sz="2400" dirty="0" smtClean="0"/>
                    </a:p>
                    <a:p>
                      <a:pPr algn="l"/>
                      <a:r>
                        <a:rPr kumimoji="1" lang="en-US" altLang="ja-JP" sz="2400" dirty="0" smtClean="0"/>
                        <a:t>10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15</a:t>
                      </a:r>
                      <a:r>
                        <a:rPr kumimoji="1" lang="ja-JP" altLang="en-US" sz="2400" dirty="0" smtClean="0"/>
                        <a:t>～</a:t>
                      </a:r>
                      <a:r>
                        <a:rPr kumimoji="1" lang="en-US" altLang="ja-JP" sz="2400" dirty="0" smtClean="0"/>
                        <a:t>11</a:t>
                      </a:r>
                      <a:r>
                        <a:rPr kumimoji="1" lang="ja-JP" altLang="en-US" sz="2400" dirty="0" smtClean="0"/>
                        <a:t>：</a:t>
                      </a:r>
                      <a:r>
                        <a:rPr kumimoji="1" lang="en-US" altLang="ja-JP" sz="2400" dirty="0" smtClean="0"/>
                        <a:t>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　分かりやすい相続の話</a:t>
                      </a:r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ja-JP" altLang="en-US" sz="1400" b="1" dirty="0" smtClean="0"/>
                        <a:t>　＜ファイナンシャルプランナー＞</a:t>
                      </a:r>
                      <a:endParaRPr kumimoji="1" lang="ja-JP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9282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855" y="4698628"/>
            <a:ext cx="1171453" cy="112606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07" y="5439658"/>
            <a:ext cx="912243" cy="79111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64" y="2731787"/>
            <a:ext cx="1217998" cy="79476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457" y="2427149"/>
            <a:ext cx="3626447" cy="3962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9276" y="1178346"/>
            <a:ext cx="930350" cy="164151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106923" y="123131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58738" y="151698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つ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5857" y="178186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ま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57290" y="206481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れ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32133" y="236245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7730">
            <a:off x="1355003" y="1810105"/>
            <a:ext cx="1047248" cy="10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5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77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コープミニ東舞子</vt:lpstr>
    </vt:vector>
  </TitlesOfParts>
  <Company>生活協同組合コープこうべ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コープミニ東舞子</dc:title>
  <dc:creator>Windows ユーザー</dc:creator>
  <cp:lastModifiedBy>Windows ユーザー</cp:lastModifiedBy>
  <cp:revision>15</cp:revision>
  <cp:lastPrinted>2020-09-23T07:07:08Z</cp:lastPrinted>
  <dcterms:created xsi:type="dcterms:W3CDTF">2020-09-23T03:38:18Z</dcterms:created>
  <dcterms:modified xsi:type="dcterms:W3CDTF">2020-09-23T07:27:01Z</dcterms:modified>
</cp:coreProperties>
</file>